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66" r:id="rId5"/>
    <p:sldId id="264" r:id="rId6"/>
    <p:sldId id="265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3D8D-61E1-E143-B75A-E896F8B2FA04}" type="datetimeFigureOut">
              <a:rPr lang="en-US" smtClean="0"/>
              <a:t>11/11/12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754C-DCCD-4A47-9491-0570DCB0A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3D8D-61E1-E143-B75A-E896F8B2FA04}" type="datetimeFigureOut">
              <a:rPr lang="en-US" smtClean="0"/>
              <a:t>11/11/12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754C-DCCD-4A47-9491-0570DCB0A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3D8D-61E1-E143-B75A-E896F8B2FA04}" type="datetimeFigureOut">
              <a:rPr lang="en-US" smtClean="0"/>
              <a:t>11/11/12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754C-DCCD-4A47-9491-0570DCB0A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3D8D-61E1-E143-B75A-E896F8B2FA04}" type="datetimeFigureOut">
              <a:rPr lang="en-US" smtClean="0"/>
              <a:t>11/11/12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754C-DCCD-4A47-9491-0570DCB0A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3D8D-61E1-E143-B75A-E896F8B2FA04}" type="datetimeFigureOut">
              <a:rPr lang="en-US" smtClean="0"/>
              <a:t>11/11/12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754C-DCCD-4A47-9491-0570DCB0A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3D8D-61E1-E143-B75A-E896F8B2FA04}" type="datetimeFigureOut">
              <a:rPr lang="en-US" smtClean="0"/>
              <a:t>11/11/12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754C-DCCD-4A47-9491-0570DCB0A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3D8D-61E1-E143-B75A-E896F8B2FA04}" type="datetimeFigureOut">
              <a:rPr lang="en-US" smtClean="0"/>
              <a:t>11/11/12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754C-DCCD-4A47-9491-0570DCB0A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3D8D-61E1-E143-B75A-E896F8B2FA04}" type="datetimeFigureOut">
              <a:rPr lang="en-US" smtClean="0"/>
              <a:t>11/11/12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754C-DCCD-4A47-9491-0570DCB0A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3D8D-61E1-E143-B75A-E896F8B2FA04}" type="datetimeFigureOut">
              <a:rPr lang="en-US" smtClean="0"/>
              <a:t>11/11/12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754C-DCCD-4A47-9491-0570DCB0A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3D8D-61E1-E143-B75A-E896F8B2FA04}" type="datetimeFigureOut">
              <a:rPr lang="en-US" smtClean="0"/>
              <a:t>11/11/12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754C-DCCD-4A47-9491-0570DCB0A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3D8D-61E1-E143-B75A-E896F8B2FA04}" type="datetimeFigureOut">
              <a:rPr lang="en-US" smtClean="0"/>
              <a:t>11/11/12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754C-DCCD-4A47-9491-0570DCB0A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B3D8D-61E1-E143-B75A-E896F8B2FA04}" type="datetimeFigureOut">
              <a:rPr lang="en-US" smtClean="0"/>
              <a:t>11/11/12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9754C-DCCD-4A47-9491-0570DCB0A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Ultrascale</a:t>
            </a:r>
            <a:r>
              <a:rPr lang="en-US" dirty="0" smtClean="0"/>
              <a:t> Visualization Workshop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November 12, 2012</a:t>
            </a:r>
          </a:p>
          <a:p>
            <a:r>
              <a:rPr lang="en-US" dirty="0" smtClean="0"/>
              <a:t>Salt Lake 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285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25" y="2262020"/>
            <a:ext cx="1599882" cy="18741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325" y="2262020"/>
            <a:ext cx="1608436" cy="1884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7454" y="2262019"/>
            <a:ext cx="1599883" cy="1874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1925" y="4651232"/>
            <a:ext cx="16743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Kwan-Liu Ma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3577454" y="4685555"/>
            <a:ext cx="16472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Hongfeng</a:t>
            </a:r>
            <a:r>
              <a:rPr lang="en-US" sz="2200" dirty="0" smtClean="0"/>
              <a:t> Yu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6035628" y="4705278"/>
            <a:ext cx="28602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Venkatram Vishwanath</a:t>
            </a:r>
            <a:endParaRPr lang="en-US" sz="22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Co-Chairs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19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Ultravis</a:t>
            </a:r>
            <a:r>
              <a:rPr lang="en-US" dirty="0" smtClean="0"/>
              <a:t> Workshop History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81931"/>
            <a:ext cx="3416363" cy="11500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282" y="3281931"/>
            <a:ext cx="3594026" cy="1150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4979371"/>
            <a:ext cx="3416363" cy="1159064"/>
          </a:xfrm>
          <a:prstGeom prst="rect">
            <a:avLst/>
          </a:prstGeom>
        </p:spPr>
      </p:pic>
      <p:pic>
        <p:nvPicPr>
          <p:cNvPr id="7" name="Picture 6" descr="Screen Shot 2012-11-12 at 7.03.45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282" y="4979371"/>
            <a:ext cx="3594027" cy="1126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2282" y="1667239"/>
            <a:ext cx="3641210" cy="1238011"/>
          </a:xfrm>
          <a:prstGeom prst="rect">
            <a:avLst/>
          </a:prstGeom>
        </p:spPr>
      </p:pic>
      <p:pic>
        <p:nvPicPr>
          <p:cNvPr id="10" name="Picture 9" descr="Screen Shot 2012-11-12 at 7.06.53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17" y="1652640"/>
            <a:ext cx="3285201" cy="126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47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805" y="1620517"/>
            <a:ext cx="1902211" cy="19022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9274" y="3867929"/>
            <a:ext cx="3435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US Dept. of Energy (DOE) </a:t>
            </a:r>
            <a:r>
              <a:rPr lang="en-US" sz="2400" dirty="0" err="1" smtClean="0"/>
              <a:t>SciDAC</a:t>
            </a:r>
            <a:r>
              <a:rPr lang="en-US" sz="2400" dirty="0"/>
              <a:t> </a:t>
            </a:r>
            <a:r>
              <a:rPr lang="en-US" sz="2400" dirty="0" smtClean="0"/>
              <a:t>Program 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100" y="1620517"/>
            <a:ext cx="1890821" cy="19022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8614" y="3867929"/>
            <a:ext cx="3793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National Science Foundation (NSF) </a:t>
            </a:r>
            <a:r>
              <a:rPr lang="en-US" sz="2400" dirty="0" err="1" smtClean="0"/>
              <a:t>PetaApps</a:t>
            </a:r>
            <a:r>
              <a:rPr lang="en-US" sz="2400" dirty="0" smtClean="0"/>
              <a:t> Program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4209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740949"/>
              </p:ext>
            </p:extLst>
          </p:nvPr>
        </p:nvGraphicFramePr>
        <p:xfrm>
          <a:off x="457200" y="1987009"/>
          <a:ext cx="8229600" cy="412495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80713"/>
                <a:gridCol w="6248887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baseline="0" dirty="0" smtClean="0"/>
                        <a:t>9:15 – 10:00</a:t>
                      </a:r>
                      <a:endParaRPr lang="en-US" sz="1800" b="0" baseline="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baseline="0" dirty="0" smtClean="0"/>
                        <a:t>Large Scale Biomedical Visualization</a:t>
                      </a:r>
                    </a:p>
                    <a:p>
                      <a:pPr algn="l"/>
                      <a:r>
                        <a:rPr lang="en-US" sz="1800" b="1" baseline="0" dirty="0" smtClean="0"/>
                        <a:t>Chris Johnson </a:t>
                      </a:r>
                      <a:r>
                        <a:rPr lang="en-US" sz="1800" b="0" baseline="0" dirty="0" smtClean="0"/>
                        <a:t>(invited), University of Utah</a:t>
                      </a:r>
                      <a:endParaRPr lang="en-US" sz="1800" b="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10:00 – 10:30</a:t>
                      </a:r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Coffee Break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10:30 – 11:00</a:t>
                      </a:r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 Analysis of a Distributed GPU Implementation of Proton Computed Tomographic 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pCT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Reconstruction 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Kirk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Duffin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(invited), Northern Illinois University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11:00</a:t>
                      </a:r>
                      <a:r>
                        <a:rPr lang="en-US" sz="1800" baseline="0" dirty="0" smtClean="0"/>
                        <a:t> – 11:30</a:t>
                      </a:r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Stochastic Approach for Integrated Rendering of Volumes and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Semi-transparent surfaces</a:t>
                      </a:r>
                    </a:p>
                    <a:p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Naohisa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Sakamoto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Kyoto University, Japan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11:30 - 12:00</a:t>
                      </a:r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Meshing the Universe: Integrating Analysis in Cosmological Simulations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Tom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Peterka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(invited), Argonne National Laboratory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12:00</a:t>
                      </a:r>
                      <a:r>
                        <a:rPr lang="en-US" sz="1800" baseline="0" dirty="0" smtClean="0"/>
                        <a:t> – 1:30</a:t>
                      </a:r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Lunch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64837" y="1417637"/>
            <a:ext cx="5202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http://vis.cs.ucdavis.edu/Ultravis12/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544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645217"/>
              </p:ext>
            </p:extLst>
          </p:nvPr>
        </p:nvGraphicFramePr>
        <p:xfrm>
          <a:off x="457200" y="437974"/>
          <a:ext cx="8229600" cy="595375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80713"/>
                <a:gridCol w="6248887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baseline="0" dirty="0" smtClean="0"/>
                        <a:t>1:30 – 2:00</a:t>
                      </a:r>
                      <a:endParaRPr lang="en-US" sz="1800" b="0" baseline="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Feature-Based Analysis of Large Scale Scientific Data</a:t>
                      </a:r>
                    </a:p>
                    <a:p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Timo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Bremer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(invited), Lawrence Livermore National Laboratory</a:t>
                      </a:r>
                      <a:endParaRPr lang="en-US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2:00 – 2:30</a:t>
                      </a:r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Scalable Visual Queries for Data Exploration on Large, High-Resolution 3D Displays</a:t>
                      </a:r>
                    </a:p>
                    <a:p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Khairi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Reda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University of Illinois at Chicago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2:30 – 3:00</a:t>
                      </a:r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Visualization and Post-Processing of Large Scale Engineering Applications</a:t>
                      </a:r>
                    </a:p>
                    <a:p>
                      <a:pPr algn="l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Earl Duque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(invited), Intelligent Light	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3:00 – 3:30</a:t>
                      </a:r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Coffee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Break</a:t>
                      </a:r>
                      <a:endParaRPr lang="en-US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3:30 – 4:00</a:t>
                      </a:r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SDAV Software Frameworks for Visualization and Analysis on Next-Generation Multi-core Architectures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Chris Sewell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(invited), Los Alamos National Laboratory	</a:t>
                      </a:r>
                      <a:endParaRPr lang="en-US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4:00</a:t>
                      </a:r>
                      <a:r>
                        <a:rPr lang="en-US" sz="1800" baseline="0" dirty="0" smtClean="0"/>
                        <a:t> – 4:30</a:t>
                      </a:r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Load Balanced Parallel GPU Out-of-Core for Continuous LOD Model Visualization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Chao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Peng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Virginia Tech</a:t>
                      </a:r>
                      <a:endParaRPr lang="en-US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4:30 – 5:00</a:t>
                      </a:r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Oh, $#*@!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Exascale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!: The effect of emerging architectures on scientific discovery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Ken Moreland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(invited), Sandia National Laboratories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5:00 – 5:30 </a:t>
                      </a:r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Discussion</a:t>
                      </a:r>
                      <a:r>
                        <a:rPr lang="en-US" sz="1800" baseline="0" dirty="0" smtClean="0"/>
                        <a:t> and Closing – Kwan-Liu Ma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052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0096"/>
          </a:xfrm>
        </p:spPr>
        <p:txBody>
          <a:bodyPr/>
          <a:lstStyle/>
          <a:p>
            <a:r>
              <a:rPr lang="en-US" dirty="0" smtClean="0"/>
              <a:t>Program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396" y="1498004"/>
            <a:ext cx="8229600" cy="4619084"/>
          </a:xfrm>
        </p:spPr>
        <p:txBody>
          <a:bodyPr>
            <a:normAutofit/>
          </a:bodyPr>
          <a:lstStyle/>
          <a:p>
            <a:r>
              <a:rPr lang="en-US" sz="2800" dirty="0"/>
              <a:t>Hank Childs, Lawrence Berkeley National Laboratory</a:t>
            </a:r>
          </a:p>
          <a:p>
            <a:r>
              <a:rPr lang="en-US" sz="2800" dirty="0"/>
              <a:t>Hans-Christian </a:t>
            </a:r>
            <a:r>
              <a:rPr lang="en-US" sz="2800" dirty="0" err="1"/>
              <a:t>Hege</a:t>
            </a:r>
            <a:r>
              <a:rPr lang="en-US" sz="2800" dirty="0"/>
              <a:t>, ZIB, Germany</a:t>
            </a:r>
          </a:p>
          <a:p>
            <a:r>
              <a:rPr lang="en-US" sz="2800" dirty="0"/>
              <a:t>Kenji Ono, Riken Laboratories, Japan</a:t>
            </a:r>
          </a:p>
          <a:p>
            <a:r>
              <a:rPr lang="en-US" sz="2800" dirty="0"/>
              <a:t>David Rogers, Sandia National Laboratories</a:t>
            </a:r>
          </a:p>
          <a:p>
            <a:r>
              <a:rPr lang="en-US" sz="2800" dirty="0"/>
              <a:t>Deborah Silver, Rutgers University</a:t>
            </a:r>
          </a:p>
          <a:p>
            <a:r>
              <a:rPr lang="en-US" sz="2800" dirty="0"/>
              <a:t>Jonathan </a:t>
            </a:r>
            <a:r>
              <a:rPr lang="en-US" sz="2800" dirty="0" err="1"/>
              <a:t>Woodring</a:t>
            </a:r>
            <a:r>
              <a:rPr lang="en-US" sz="2800" dirty="0"/>
              <a:t>, Los Alamos National Laboratory</a:t>
            </a:r>
          </a:p>
          <a:p>
            <a:r>
              <a:rPr lang="en-US" sz="2800" dirty="0"/>
              <a:t>Michelle Zhou, IBM </a:t>
            </a:r>
            <a:r>
              <a:rPr lang="en-US" sz="2800" dirty="0" err="1"/>
              <a:t>Almaden</a:t>
            </a:r>
            <a:r>
              <a:rPr lang="en-US" sz="2800" dirty="0"/>
              <a:t> </a:t>
            </a:r>
            <a:r>
              <a:rPr lang="en-US" sz="2800" dirty="0" smtClean="0"/>
              <a:t>Research</a:t>
            </a:r>
            <a:endParaRPr lang="en-US" sz="2800" dirty="0"/>
          </a:p>
          <a:p>
            <a:r>
              <a:rPr lang="en-US" sz="2800" dirty="0" smtClean="0"/>
              <a:t>External Reviewers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130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Slides and Proceedings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9189"/>
            <a:ext cx="8229600" cy="346574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Slides will be made available at: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 “Google” </a:t>
            </a:r>
            <a:r>
              <a:rPr lang="en-US" dirty="0" err="1" smtClean="0">
                <a:solidFill>
                  <a:srgbClr val="FFFF00"/>
                </a:solidFill>
              </a:rPr>
              <a:t>ultravis</a:t>
            </a:r>
            <a:r>
              <a:rPr lang="en-US" dirty="0" smtClean="0">
                <a:solidFill>
                  <a:srgbClr val="FFFF00"/>
                </a:solidFill>
              </a:rPr>
              <a:t> 2012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Papers will be published as part of the SC’12 Digital Proceedings and made available through the IEEE Digital Library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56085" y="2337390"/>
            <a:ext cx="6399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http://vis.cs.ucdavis.edu/Ultravis12/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708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1112</TotalTime>
  <Words>443</Words>
  <Application>Microsoft Macintosh PowerPoint</Application>
  <PresentationFormat>On-screen Show (4:3)</PresentationFormat>
  <Paragraphs>66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Black</vt:lpstr>
      <vt:lpstr>The 7th Ultrascale Visualization Workshop</vt:lpstr>
      <vt:lpstr>Co-Chairs</vt:lpstr>
      <vt:lpstr>Ultravis Workshop History</vt:lpstr>
      <vt:lpstr>PowerPoint Presentation</vt:lpstr>
      <vt:lpstr>Program</vt:lpstr>
      <vt:lpstr>PowerPoint Presentation</vt:lpstr>
      <vt:lpstr>Program Committee</vt:lpstr>
      <vt:lpstr>Slides and Proceedings</vt:lpstr>
    </vt:vector>
  </TitlesOfParts>
  <Company>Argonne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Venkatram Vishwanath</dc:creator>
  <cp:lastModifiedBy>Venkatram Vishwanath</cp:lastModifiedBy>
  <cp:revision>26</cp:revision>
  <dcterms:created xsi:type="dcterms:W3CDTF">2012-11-11T21:08:05Z</dcterms:created>
  <dcterms:modified xsi:type="dcterms:W3CDTF">2012-11-12T15:40:54Z</dcterms:modified>
</cp:coreProperties>
</file>